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0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7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0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5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8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DD828-7BB9-4C16-A8A9-1DE511A88E2C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B4A4-3EA0-4A36-87DF-F13D6053A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8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EZgr7dw5gbZm-M&amp;tbnid=KPYT7nLDqNzgBM:&amp;ved=0CAUQjRw&amp;url=http://www.nccg.org/lev20120605.html&amp;ei=ktlKUvnbL4-qyQGrtoGgCQ&amp;psig=AFQjCNFL7vGXtQXS7TqcKOuSCBUXVZ3t5w&amp;ust=138072346801594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&amp;imgrefurl=http://cruise441.blog.fc2.com/blog-entry-23.html&amp;h=0&amp;w=0&amp;sz=1&amp;tbnid=XY1nRs-NO-TPoM&amp;tbnh=231&amp;tbnw=218&amp;zoom=1&amp;docid=YnbrOhkKeCDpZM&amp;hl=en&amp;ei=bNlKUvKbHInkyAGF5ICICQ&amp;ved=0CAIQsC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imgres?imgurl&amp;imgrefurl=http://dgsinteriors.blogspot.com/2012/01/shadow-people.html&amp;h=0&amp;w=0&amp;sz=1&amp;tbnid=xf25zvQXgewIyM&amp;tbnh=251&amp;tbnw=201&amp;zoom=1&amp;docid=w7MSNzg0HQ71vM&amp;hl=en&amp;ei=R9lKUrCFG-m4yAHCuYHwDA&amp;ved=0CAIQsC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uJLLqkxF6p3U4M&amp;tbnid=QAoeWhkF_oe40M:&amp;ved=0CAUQjRw&amp;url=http://www.123rf.com/photo_14799615_clear-water-background.html&amp;ei=NNpKUq6eO86AygG3nYCQCA&amp;psig=AFQjCNE_znVc5Zd7g2yqYou_XHD1IWecSg&amp;ust=13807236052562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nccg.org/drowning_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46" y="3886200"/>
            <a:ext cx="4280203" cy="283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 Dip in the Pool”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646" y="3390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Hitchcock episode questions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s://encrypted-tbn1.gstatic.com/images?q=tbn:ANd9GcR8to8fhq7_nFhjtMmCb6dZ6VGZPzOKnvAKJ4IxYoGlZWXM4PyMW5igYff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RfQ9M1bszRTJN1w7f6eZL63qJPJR2dRUkCak2u-K5O4Rk8E8yUJSs6-vay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67200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7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s.123rf.com/400wm/400/400/badmanproduction/badmanproduction1208/badmanproduction120800214/14799615-clear-water-backgroun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0"/>
            <a:ext cx="91672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due by </a:t>
            </a:r>
            <a:r>
              <a:rPr lang="en-US" smtClean="0"/>
              <a:t>the </a:t>
            </a:r>
            <a:r>
              <a:rPr lang="en-US" smtClean="0"/>
              <a:t>beginning of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50" b="1" dirty="0" smtClean="0"/>
              <a:t>1. How faithful is the casting of </a:t>
            </a:r>
            <a:r>
              <a:rPr lang="en-US" sz="2750" b="1" dirty="0" err="1" smtClean="0"/>
              <a:t>Botibol</a:t>
            </a:r>
            <a:r>
              <a:rPr lang="en-US" sz="2750" b="1" dirty="0" smtClean="0"/>
              <a:t> in the episode to what the image you created in your mind from the description given in the story.</a:t>
            </a:r>
          </a:p>
          <a:p>
            <a:r>
              <a:rPr lang="en-US" sz="2750" b="1" dirty="0" smtClean="0"/>
              <a:t>2. How does the decision to have Mrs. </a:t>
            </a:r>
            <a:r>
              <a:rPr lang="en-US" sz="2750" b="1" dirty="0" err="1" smtClean="0"/>
              <a:t>Botibol</a:t>
            </a:r>
            <a:r>
              <a:rPr lang="en-US" sz="2750" b="1" dirty="0" smtClean="0"/>
              <a:t> on the actual ship change </a:t>
            </a:r>
            <a:r>
              <a:rPr lang="en-US" sz="2750" b="1" dirty="0" err="1" smtClean="0"/>
              <a:t>Botibol’s</a:t>
            </a:r>
            <a:r>
              <a:rPr lang="en-US" sz="2750" b="1" dirty="0" smtClean="0"/>
              <a:t> motivations from those in the story? In other words, how does the husband/wife dynamic change our understanding of </a:t>
            </a:r>
            <a:r>
              <a:rPr lang="en-US" sz="2750" b="1" dirty="0" err="1" smtClean="0"/>
              <a:t>Botibol</a:t>
            </a:r>
            <a:r>
              <a:rPr lang="en-US" sz="2750" b="1" dirty="0" err="1" smtClean="0"/>
              <a:t>’s</a:t>
            </a:r>
            <a:r>
              <a:rPr lang="en-US" sz="2750" b="1" dirty="0" smtClean="0"/>
              <a:t> character?</a:t>
            </a:r>
            <a:endParaRPr lang="en-US" sz="2750" b="1" dirty="0" smtClean="0"/>
          </a:p>
          <a:p>
            <a:r>
              <a:rPr lang="en-US" sz="2750" b="1" dirty="0" smtClean="0"/>
              <a:t>3. List two other differences between the story and the adaptation and next to each one, explain whether it added to or detracted from the reader’s/viewer’s understanding of the story.</a:t>
            </a:r>
            <a:endParaRPr lang="en-US" sz="2750" b="1" dirty="0"/>
          </a:p>
        </p:txBody>
      </p:sp>
      <p:sp>
        <p:nvSpPr>
          <p:cNvPr id="4" name="AutoShape 2" descr="data:image/jpeg;base64,/9j/4AAQSkZJRgABAQAAAQABAAD/2wCEAAkGBxQSEhUUExQWFhQXGRcXGBgYGBocHRgcFRwXFxgXGBgcHSggGBwlHBQXITEhJSkrLi4uFx8zODMsNygtLiwBCgoKDg0OGxAQGywkICQsLCwsLCwsLCwsLCwsLCwsLCwsLCwsLCwsLCwsLCwsLCwsLCwsLCwsLCwsLCwsLCwsLP/AABEIALcBEwMBEQACEQEDEQH/xAAbAAADAQEBAQEAAAAAAAAAAAADBAUCAQYAB//EADoQAAIBAgQEBAMHAwQDAQEAAAECEQADBBIhMQVBUWEicYGRE6HBBjJCUrHR4RQj8BVicoIzQ/Gikv/EABsBAAMBAQEBAQAAAAAAAAAAAAECAwQABQcG/8QALxEAAgICAgEEAgEEAgEFAAAAAQIAEQMhEjFBBBMiUTJhcRRSgaEFQpFDYrHw8f/aAAwDAQACEQMRAD8A+xt/+2gQAdgPnJ51+m4m9mfPcdFzcm28OQwMAtynWP5ogVNByjiR4jVzDxb8UyTI+s/5yrjqqkVyW2oLC4hUkQxB31An5V3coyctmP3WsqJW1II/EZjqDS2wkqZujUm4ninJVVQPyiPejRPZl1wWPlFDi2LZp1pgKlfbWqhBi3fSSTXVfUT2lTdRqwhB/umF7nX0FC1GxJMRXw3PsYy3D4HUAaANP6xS6u2hxKU/IRRsGwMNof8ANu1MOpb3BNDAjmTPl+5om/qL730I/g+CoysxYyn4OfvtSO4TsXck3qWBr7mjjVRciJHckk/tSg8onAueTdxV77Kcw33mqV4lAoYUZ34nxd/vd9Qf2ruNGdXD+J29giDOWO0fpRirmB0TcNhcG2vhP0HnXA0ImTIPufX7cNuPSTHtSfozkNiT8QwzaGmE0oDW4dMKH30bqaY42q4nulP4ixQK0Ea+9KDcpy5CxKOGRnMKT+gpuP3MuRgotpZSwSvj361zMBPOLjl8YhxLEAL8OQwmfLyNRG2Jm3Ap7IiaqsffE7azT2JazfULh7aAFXmew08640ZPIXuxAsxXVYX9fSuoSg33uMYO/euHKJaev80TQivjS7hsRat5g124hO0AExHkeVKWHQiI2SiqCEwuFa60qqBFMb7+e5NAuE/KB3VRXmHxHD2B8UnkBpE+fKuR0Ow0UE+BJ+KwmUf3LtsNGgDST2IG1DmoOpqQE7URXCNlmHA8p1qgM7IvICxKiTH3o82A+XKm5TGyi+oHiAzL/a+GEX/cC57nr6CohmB+RmxQtmJYXEFTJ1qgNRMmMEahLyFzKme3Oh1AtKKMSZDMQaYS16jeI8ChW5gH3pW2akkHI2Ihcs6So0ogATQG8Gaw+FLcxTECB8gWVsDhVt/8usaUeYOgJjy5Gf8AiGw2KVrpUqHUbnb2NHJh+N9RWT20u6jFzD5nCwqA9ctQFBbYxEa+orx8ILkIrAqAs6gadjrUsfJt3qbFBH5SUbx3IE9YFaATVR6lrBYhDZIdQo3JEyTy051PIt1Mjq/P4mSLzoZge+lNRmhVfzB3IKgz8qYNy6jgFTUYwhWROnoaa5LIGqV8ZjPhgPGn4ZH0qRO5lxYeTcRPP47il662YN4pHlE7e1d7Virnp48OMD5/UvphiVBYwelUFjU8hslMeMj8TwQEtmPrRIm/BmJ+NT7D2/7eYasDr2FPkBWh9wu1PRmlvKusEn5+c1wFCDix1cewGJLKXJIywIbnPIVnewNSOXEL4zPEeLQMqtvSkFtRcHpN2RIj36pU3hJqww9a6oGBErcMugZlYkgjRdIJ/wCW6+lLxsiZ331OXrQYnwMvmZH6U7/FbuIGK+YK5h2QK5YAEkCD0idBtvUuQJqpYAMtiYu47MSAAR3FUXXUAw8RZMu/Z3iAQqraK2h+hqHrPT++lA7gxP7eTk2xHOM4O3flS4zLOUBhJ8xryrD6fC+Lcs/qASaFCeMxGCy6z6V6av4hx5eQmbOHI1gnyp6nNkB0Yys9DXVJGj5lvF4JbRBIAI/2gz6g0iZVboTKHY2rSfxnLmDKw8QB0UCOxjc1yHZmnHsbgMPeCgmPFybeKpUDLZ/UDdU7zNcosxwR1PQYbg4bD5r11VkZkXdjA2A71DLlPucQLjY8akF+QEhgEmMjEe0frVbuKSvdiG+EE3Kp2Jk+wpirNJn59T7F6rJJyjXpNGysXFpqEUtYxoi2oUdefqa422iZdsS38zcFduODJJYnnO1T4AGhHVVPWoUBzBZjr1M/M04x+ICwuo9hLapqwzE7dPeu70JlyMX/AB0I1iVR7TFiUjbKu/SaVwR+5LEzDLqefFtJ3NHfYno8mA6j3DsUlt/uA9CaatVIZsbuvc5jcaGM5QCD1OtIEEOLGVWr1H8PjP6hctxQQq6GDoBqdaVkUbEnkVsZBUyIkB5CyAdBr6UQDVzXfxonuegwSvdE5XXuQY96YmuzPOy4+GxsTHE8OUWImdzvSloPTuHMjtfMROnQfxXfkZvCjuOYHiBkBxmXuBTWZDPhsEroznGbyghUneZ2EdutK95KJ8Q+mQ1yaSmNGpqHWp1RzijU4xoYhYgoPMUKkTja9GPYW/YMZgwHOOnalI1qSKODuMXMVbayUQknNIndR9Z+lIFsgwcSG2JMZcylRz5/5tVZZSFa4W3gNB4h10muKSbZ99SjhcHzZsp5SDr7USa6EzNluYzWrDyys79F0U+p1pWZiKEtjvIO9REYxzKhfDM5Y19964DomV4KB3GDi4H3D5k/WmLeJD2rNkwH9S3Su4CN7axu/dNq0Ff/AMhObKTqARpPSelTJDGhOOHk9+JNxDFzO38VRQOpZaWawdomVmNCfanEGRgNxvCWSSqhc0kD3pTkKyf5Gh5noftTZRHtqsZlRVYA7Rr9ax+nyZDZ+5T1iKrBV+tye3EkRPHy2itSIzbM84enZzQi9q/auS2TXyB+RqmUFRoyxXJj+N6k/jKEwZ3/AA7T3yjQVAD5bmv0571UFhsNcUQVgHqQD8zVGPLUZ3QnuAODZngAny1rlH3H91QsrW+FgL43VRzBOvrQOVAamQ52Y/EQuF4gk5QRA5+VcDy8SWTA/wCREaGKtvIJLctNPala5NcbqwNVPOXbRVm0AjaacHU9MMGUbnA8/hnyFdZnURGbKqQZBJ5A8up/zrXWak2JHRjfDUEEu5Vfyrz7UeNiRzOboD/MNir6z/bQqPOuAPRgAvZM1hr+IBAZ8ls6ka6j21qZCXyI3GLIEKLMcW4yuqKM3KeX80AbkfTejP5EzzhvttVK1PV4itwluTsDXVEaozcQkBTuPlQAo34kwQDc2iINB4m+X71xM4sx/UcxWHQWlYEhm3XpGm/pSIzsSGHXURj8tRPDYYHX5aVSMzmNpbKozLaD8jInL0MCDSMaqBRyNGTv61gdFQf9R9aIBPcsVEZXHHLDIOoYDXy8q4rvUkcY8GdF6dQJFEmT4DoylhgWAzMCJ0BJ09KNyD66n2LuGcgAAHKQJI2MnlSAXuFFknE3ST96D2n6U1GakXVVCpfYQGukjpBP6xXeYGAPQnxujlPsKBuJxhOMv8S6zKkDYQBy0kxpJoYlIUXKAqBQi1u2eh+dVMViPuNJayEOx/6jU/xSs31EJ5ajvAixvBlXwqZynn2mlyABTZ7isy4yDV7lbj7WXY3FYI5iUO87SORrPgLIPbYf5lfVFcp9zHr7E87iL6AaiT3P0FauZPQkUxuTowNvF6QBA7CPnXHfcq2MH9wSnxSNzt/9oARuxUZbClp6rqf/ALQBuS9wL/mZwrwDEydPQ7kd6ZhQoRmWzuTr8AkbnuZpQJpXYnbNsnaqXQgY/cJ8ZUETmP8AtMD3pWN9QcC0r8PDXbRLIkKfvuNu2bc+VTb4nuQyDgaE5gHtBv7jOemQ/TauZWItYRR/Iai99gt6GzGebHkdhtTqb0JwF47USrbt/wBOy5ktIHAYFszkD0rKc3LQjcNjn5jGPMQ4OHHfK/6MIFIuZz8dxn9Kqix1IvH+Nvdyg5fCNwN++wquLGF2Y4AcixUkkZhNaAKndGpwKsag+lNDZhsHeKsCuldEyAHudNwyTvO885pRBQqZuXCNoHl/FGEKPMxmkV0PHcatWtIjWgZJjZsSgrIlsZ7jIcxOVNSRoJO0VNy16Fzsacjc7f4jh2A1diBuyAn3mmUsfED4HuwdRWzctMRLQO6iqCIwyKND/cr47EYe0pS1bBMaudjP5V5+dZh7jG2NCOeHHWzJ+Bw5vnLEoNDvz1gVYNQNyWRzho+TH2+z9r87L7Gl5HxI4/WWaeI8S4YllspJbQGRpoa5MnLxNZZgdRVrNrmxHSR+tUBqdzfwJsYUH/2J7iugs/UPiuBXbTQ5VO+YfIDWkxZ0yfjuWzI2LTiN8StibaFjJUGY6mNfauDciT9TEqlfkPMHxbgzWTG4ic2w16CpY8/MkVLvWMgE7MiFyDVwNSlAifY0EnTSQK7qHFQG59dcrsJoihOUBoP4xPOjcbgBDRt15UJOMtcY6M2p5DU0deIgUDaia+A6iQpA/M2nt+9AbhsXRiuUluU0aqOSAJq7h/iCRp2B0/ipM3EQLl9vRghwl+TL71y5OUf+pU+IW2t1P/aVjuaap3JDsCUWulcOHaTcJhWnpzFMTulmWuWavEmYTCvdbwyzEzP1mu0guaXcKKnoHxNxFAFy3KjeMxWOQPTtWY4UJJkRmY6krF8ZuXVC3LzMOkwP0p0xY12JoLZDo9SdesCJGvrrV13CuTdTdhlURlLE767fLemADCK6lt3NYixljQiRMEVOBTNW7aCJeDzETFNYgJbwJvFWMsQQynUEaj+D2pAbgEAwEcqMIubw9pdSx25czRJqBi3Qj128SgaAEGgA5nuedLVRPPCTSGcyaNAblQQo1MgqNAJ711nuNsxzDYdWknSNYgyfKuJoXIuxWOYG2MpOTXlmOhHOg5IGpHI9HubwvFgnhyhRrty/fWltjEyelL7Jn17i1uZIc9I/mqB2A6gT0j9WIlj+Ni6wJTRRlUE8u/vSqvG/3Ni4GAAuLXVLrnjTbejCvwbjES3+2mmkLfmeuw3FLuKfNeOZVE7QB7VFMK4l+Gpj9d6h8lFjJuNxBdyxMcgOgGwFOikeYgqqqbTibkFCQwIgTrHQiuK3AcSg8pKxAKkg70dzSuxqd+JmAHMUag48Y1hMIXIBO/ypuOrksmUKLEZ/pbagyTI2gb/tUuRPiSGRmheFpaDZmBLQYnQTyomyPjqMcjD+JjiPF3H9sW7dsf7V1Pm3P2pExAHZNzRa5Vku9jLj/edj2nQeQ5VQAAxuI+pixoRO003mBtiOa+JR/wDaRgT3I0NEybdtuu4I85FEVNalWhsNZkHMJbl/8pm6FRMjV1LvD8PbA8cO42UzA6lgPkKk9n8f/Mytk4/Ko3evtBiAsRCAD3jekCgd7mc5S53qBsKj+FlOvQ/rTvsanAlTd39RHGYW0jQpUduY7TzrlaxQl0fIy2YMhYgNvpEfrVCw6h+f/YRl8ALVlnUZmkS/QMJGUfWs5zlsoRdSyn3FJMmC1ccEwzDaTt5U/JVNHuOx4izBjDGdSB6xT8qEX3B4lX7PgEXA4lI9jyijk5cAfMz+oZVZSe5OvKBSrdWZUEmP2MHmjpzqi0dmZ2zcbgeL4jLFu3AUanQbn+KmNm5f0wJW27k+3dJOv6VSWKgDUbe4OSz5ik/UjX7mrWKK6Rlnnrp71xWAoGjGIvHKp0Y7EHtt8q5hbVJqg5EdSa92TsB5UAAJpCwd5Z2YeUxTAfUdTXias4TMJzoPM03Xc4vR6jmFRArAGfzAfqKDGQcuWBMQcJOx/wA9K4Gal51oyjw/iFxPCmzaERvTsOYFzJkxg2THOPogdMgCkqCwmdfKdKz47s7hRrUakvMBVoaMIcL8VSwnwwDA67GhdanKxQ1C2MGiAm4xXTYan2FMSKoC4ru7tSwScSyTkSWOgLakeQHP3oOreTUp7II+Zm7K3T95VA55jl+RM1NgPEVkxrO3TlE/Km/mTUcjUcwoGJX+5oRoGH1rsqkLayORjgPx8yTftBGKiTBietLj5MNzYG5C5q1hHOsQO9OSAdziy9QwTUkb9enqfpQJi34gmK7/AHj5z89qF11G311AG609P86c6bUoKjYtMqjbXWa6wujIisjTJZ11n1mgCO5UYATUoXLrEAyMsA+frSlt3Mq4PBiGNwfxNQII779taX3B9TTi+BoxP+idYOooq4J1LEgylYwb3FUhucatlB8zy1pcor5VM6ZAr8a7gMS7BiCyyNPAdNP186XGAQDKN9AQTKxIgzNaAIgIErohtobagM7RmbXTsOVIwLV9CZmdWPJpLFp80RFMJfktXHcJiWhx+VSfYUDqQfEtj9mRbjknWiupvChRqaskjbSnvURgD3GlTmWilEkTeqjVt80KWMHQSs13HyJIqBuatWhmNuc3QgaA1yqW3OdqHIRfG4ULpMnypQ1x8eTlJ7DWmmgdQ+HwTt91aNVFORRqUf8ATfhyHZfJdSPMxA9akHDdSbsfqJnAj86+4/eqWfqEZTXUp4S2LallhnjfkvcdaLC9CZWyEuAeomtsTJ1PelJ46Eozk9QqgEiRpTLcQ2BK+C4a105Q4SdgNj0XlUMrcQC0XA3N+EBd4YgJGc59ZXaIOoqiBiLiHM66rqBuYEIJtIc2ssTJ9Bypwvkm449RzADGpONluc+un61xaaL+oZcBnEl1VRpJO/8Ax60vLcXnxuhHsNi0s/czNG/IfvQYl9HUiVLmyIpf4ySSLaW1JMlgoJA5+IzSDH9zaqkDcQ/1AzuSBzP06VVf3O9qPWMOrrmLMPOgQRoTJkyMjcanVw4tr/bUXS2sn8JHLKPrS8f7jKh+f5ai16yzDMVMg9KewKjD4njBXHYjVpPSkI5GakUYx1C4eAnishv9xdh9aDI16MgW+V3GsOylAAIjlM9femqZsivyuHt3wPupPmJoVYkypvZivELtxsumm3L3pSgE0+l4oTZiWNaBl3HM96IM0DEeRaFwOF0kr5T+1VH6mfNkINAxt0IXRVGokjQ1xxkGyZIOCdwuKx7oYjKIG3Pv1qRu6iLiV9iLYbIxJbca0wNLcZw6ihKGDw+dQ6jSXDR0ykj61zMB3BxbofqeeuBZ29q69TYpap98MRofeiGncjfU7baDGYU0JEc+LAjQA/iUUuhI1GrKsB4CAp5jn+1MNyDlb3FsTh7eaDd8xBPzFHQ7lcbvxvjGMRbQAZGAGgjQE99damFbl+oqF/8AsJU4LhDdYWzmUN+IR9aXO/FSRFw4/dzCZ4zYexntKQyiDqo177a1LC/vbIqWy4xiylSZ5vO3T5Vr4x/j9x1GYJKgktp5Clb+2QZVLU3iKMjcwQaH8Str4h7DEEE04NSbgER1cSzE5RHf+a7iJDgF8w+PC5lu54MDMq6tI0J10g0iOUtZUAMkRv8AFmP3JXyOvvXUT3Cnp1U3FLrFiCZJ6sSx+dECupflDXrhAPPQRrt1nvrQPcmoDmTjbuPuYHc0QBNNovUas4I2xmJEEaAc64spFSTZQ5qoG5h4Pj0PSuXWo4f+2dNxiuVAYojsmKFHLkxlTAYK4LZLEBdzrrFTdr0RM2TKjN8RZhbnw1tgByJkka+LTT0mkYAH+Y+HmWLESKbmsASaqoM0mztoylogZmPpvSZGrUVOLGgIxhsS0+ECepANJV+ZZkA7lC1gL1wErr1HP2oFgh7kCiv0IhiLZVWB0YaGeXpVeQIuZ1NNVRbhlpMwzGRXaHU1PlyVQE9bgjmbKhVV6vEfOkzaFn/U83Crs3Y/zJXGcbkJUZCdpVRHntQQkjuVTCWf5eJCvYrNoZOkak/LpVQNVNaqRsQuFxKoIKyvnr70V+IqTdC5u47Y49cshlQLDAbgnvpU3xcyLjYRwBI8yb8ZGPiSJ6H6VUChGIbsGGvYFRDCSpog3JJmY6M+sYZfvNoP1puQE53aqELiryHRfkKTlfiJjV+2jPCbbEQcoUTq08/Ia1xbgIuYKT3Hv9OwznxM2b8yDT11qD5mHU7DlCHi5NRHF2MmwRl/ON/WRIqivypjGsXVypw/7QtbSLZQH/fJ9oOlRz4hkPcp6bK/pySBcm4vFm62a4y/9dI8hVcYGMUImRi5LAdwTMOV7/8AJqliLx/9sWw5XOACY7UQezHYHjRmMTiWYnYUqkwpjUCYt3Dzk04uMVvqNJLjmAKBH3IkBTUJcBa3roSAqrzIGuY0tDqEUCIj/TlfvEDsSJ9qNy5N9Q2HsqdS22vOuuTZiNAQdtgWPTrEgfPWhHogTCsFks+f0H60OG+4SOVcRUFiMdOiqo77mm4gRkwgdmZsktqVHmRR1GYAdGFR9fCCT1Owrt1cQgdtNEE7kt+ntQ43FsDoVPsWDl35VN+5T0571C4B8qFnXT8M86qTrjI5l5MADG8PhbtwZiAq6H0PQc6i6cdmcmXHjNDuFe3btHUlj0GnzqfO+pVXbIdDULY48qaKrj/v/FTKM5jjHx2JHxmJuMSxWc53ma0onEVJhV5dxLD2yWpm63NKMLnpOGIuQqbmZjOk6DyrjVVPI9UzjJYFCSuJYB0M/hoLXU0+nzo4rzEA1UE01C2zyNCTb7EJdaUHUaV0AFMagQs0Y5NRvDmEYEmOXnQPUi9crEDZsgnxE1wjs9DUpCyqicvlzJrmeplLsx7nLjNcARpUT4T37il/LvuMtJsbiKXGtkgGORrjjVjZl2VX2RO4m+fhkDWCCe8gx86DLcbFjXncnW7f45OvLpTKKFTSz/8ASM2rs8hRAqZ2WcI7mlqMCKjgB/CoXuafxI2D2ZwYG4dd/KjQAg91BqcOFI3WPMxXX9Q8wZSwLW7Ot0mT+Ebnpvt51PJfSyRHNtjUBxXi2b7q5V7HWOUnc0oQjuUx4hepMtkkzVBKsABUbtXgCQdQdD5UakWWxca4lhkKr8M76wd47jrvUhdxcTkElogmHH4iAKrqWLnwIU/DU/m7Cuv6iDmw+p24UfUMVPMMBHpFcv5WYfxEet21tp/cIhhoQDPpQzODodzMG9x6URHDIGYKLg9RHtNBarZmjJai6jvEcPatwB4yd/FqPbSoB7aDA7spY6ky/fQlQJkdTpWjlvqUVHFmV8LxyFgAkqIB5EbbUj7NTN/Rty5CTsXYd2k+w/zSkVFGpsTJwEZscNJ8Lx2JYSKoKWQy5n7WDe1kBVmXQ6EGqOoZbBqKCWN0YuzsgIKjXWanvhRmnGA7WD1A278vOXUHQ9KpxDLudkSgRcuHH+CN50qfYnmDAQ19SHbsFmOWI/zano1ueiXAUXD28OvMz2peQJodyTZD4hgqodVDDuTpQa/EUNy8wS+QnuaN673G78zd1vCNR5UgDX8oqg8oomhkVTqWIsVKWFvyPLrR1MmRAIU3kaJIAB6bxXADsQBHW6iuMty+cLKk7jagve5XGaXiTuAxAhzmBg7/AMUBfUsmwIrZYLoRPeuCn7lHBbowmWTCiT2o/wAxPFkxkcLu9APM0Nfcn76CctamN55U046EMMNdmEV422NIQPMAKEWYwMA6eJxryEyfNugoBl8QZNCCPDGukkEDqSf0FMWK+IBnCCL/AAkRsucPprpt+9KrX3KFiycgKgcVf6LArgDCifuDW6Y2mqRyouOYO5mVl0zcqPHWpHIvFgR1AthW1kQf1qXLxHGUReacGUmgwFG4CDH7GJDWzbbnqCev0pWEg2Mq/MGIHBPm2+Yoj9zTzHGbxVsyAGGwJI78qk1k6jYGAu5zD2lU6CZ613IiHIeXmWsPwoD7vjBAZTy8j3peYPYqRyZSaAMbu4QsJjKw5daAf63M4cLdmRbt74bEtLGdBO1VZSeprWnGomHLNsTJ2AogG9iVcLWzKWKwNxlRQhGmpbTTU0ha2mbEVQkkzrWLVsfeB/46/wAVb3JEnI7bmRxK0q5fgl9fvFoI9t6mebNdyqYzRvuK27iTKqQTtrT7MDBq2YzaXMdBEamgFrck3x2TE8Te5HahcsiVALd5zQAvxKFa1Dpd3ldKeTKnxBMNa6o963CYjEOq5Rop6c6FXORFJuL2czEADenr9x2CgXPQDBHDrNwMCRrMx7UAyt+Mw5eTMF6iktdMBlVRtmIocCNmPQxi6sw6YC0oBN0OTykAD05127oCKcznpZ9cs3GHgjYwEMadTS7H5TldFO/9xU8Fb8T6+p+ddX6lP6tJ3CIc4MfxPOqiI5HGHbCtP/nUjoCx36iNPepA2eo3JVWyJg4dVbW7B6BT+tMr10IAQV0Jy5il+6gYzvPOjyZtwDDRsmJJfVT9yT3/AIoHcvxZhsz68hK5ysDbbrQupyEXxBi9u96U0oyzqAgyBQF3AaIqWOIW3yK5nLA7VNmUPUyYQASKky3bDMANCaqCJpJKizN2bIz5SQNYk0haKxPG5TxXBraDxYgE8lVSdek1FMhJoLG5KFsGzPv6JmIUAW9ILTLNO07x6RVR2Zm99VEF/TJa8JuAzoQDtRZiBoRhkbJsLVTOKCW2hY/7ST6AwKS3lU+fict49jGX5mdug2FEixZ3FfAo/KVr7vdRcpGVtDoQUI00PSlxv7Z2IntJ+XmK4H7OubuR2EzHb3pm9YQCwlwQzDH1cp4m3awviOQsu6jc+VY19c2YECPl/wCPfEVLGxInG/tA+IgQqINQon50+LCVPImaMntnQElo4JitQsmQZABNOTyFMe9yQqYw99sw0Ez0phGdRUaxd/xFlGUzOlJ4iKoOj1FzYlc/v2pjrqNzo8Zi2pPKgOUZiJ0a00UzevIH2oQARvCfFMZgCo5Gn4CRynGOjuWrCMjr8O3DbiQINIeLAhpnTI18if4jvGmIGbEXFUn8BAn5fqazYnQEqg/zNWXFmcc37+p5F0RmMXEUE9/2rSuhuUUsBsGO2+G2FAOdbhP+6APrQGQ3qTfLk6AqN2rRQeALpr95j+lMzMZkLhj8rizcSudVHrU+Er7CfuLXL+bQtlA5AVUJZsygXjsCO8PuoIVEzE7saowoWTUjmRm2TUWxrqzmI071BDKYlYLuJwVPQ1RZfsT5gUMkDrSsJwIYVOXeJOwg7dKXjCmBUNibsWQ6kkgGRvVCABcDMVNRiwyqdIJ+VJQMi4J7jfE+Kza+FzO+mgjXw61kGFTl5DxKeltVI8Gebwwhsw+918tq1hR/5m3K1px8T2OKwAUWnRAGdAxIMgnnvp6d6yOwZirHozDmsKPqYufZzEXBmJSemYT6AUD6lccthwErYmsT9nnS0Sbp+JyXb0kn6Uo9WznQgKY03k0fqeZxVprLAOPFodwd60+6G6mhFsfzPrdv4zGDB3gka+td/MBPtjQj3C7Sg7j1OlVpeEy52Ym6ljFqpKHPqvJQAPbSs1Kp1JDM2QEOABFcdxpkfwTmEGTqKnxBJWWxYwSrE9SDicY93MzkltZn6VTHjVFoCb8jszbgFUj8RqypEOTxU1b3qkm3UokHIGG3MHf0pWG5l0GowNuCZjWuEcggVcOcKzakhRzJrrA7ih663GFFtVyy5B5hR9WFKW5fjJgFms6mVwtoLmDzrqGBB/am9wdFY7s/QmGxltdtZ5KPrSkExBiyt+oAZzOVVUdWruC+TK0oHy3MpeugxM+Ro0sJx4yLqE/1C7MF22IXXbnoRS8Bx1DwWgQOpIxV12JLMzN1Ykn3NOqqvQm277g0U08DES5wbhFy9poqzu3foOdSdwJlyZUBEq4uwQBaDaDQnrRDUtzzVdeRapBvooYgE0vuN9T0FJIjqKZOgI+XpWlDyrVSDa8yn/XoqZFUSd8rEfMVN8Ic9ySBwSTEcWFAACxOu/70FWtRkZmJJi9nDl2hR71QEeZQsFXZjPFcEJAVwx00GvzqYYMYmHLQNzVj7NuVzSO8fzXF1BqN/WKehdQqcKyqwzE6TEDl60XYASH9TzYakS5ilU7Exrrp/m1IX+p6Iwswuce4XIn07V37MFcOoRLaLvr8q0Kq1ZicmYalzBfaBGC2biD4euUgmQfM1lyYhfJDuccbcKOwIXCYm/aIi2tuQYcwR5g7UhTG2idyNe2Q6mYxHE2AbO63XYEKVE5SeeYjfypgtikFQ8FL8m/3IT8Put4irHnME1QKAKl1zoNAw/DMOPEGWZEbV2RAU1J5sraIMZ4fh/hGXyqv5SdfYUBoUZPM5cfHccHFLQPgUk7dAO/WhxuROFq2ZN4jacsYQ8tufQ0PbHLkZowuvHuIHDHXNAnlzpviNTQM31ucSzy0phQgLwz6aD3oDcmN7MxBJiadVDGNqrl7HWbeHsKzw1xhI19pXn51nbIS9L0JP23cj6M8tfxzM0tBPfYeQqnC5sXCoFCCuYtjzjy0ohAI4xqJ9ZxLKZBNNqc2NTqWsA/x9AqKygktAGYfvUmsbBmPKvtn7EVMTJB9TM+lPwHmP4qdcqdhB6j9qHCAWO4e7hyi5jB89/au/E1Jhw7UIvbFs5jcViY0y6a9+1c4b/rLgkanLfEFT7tsDz1+lEA1A2Et2Y7heP3tgqkdx/NEpcg3o8Q2Y2+Je4SxtAjmATp5Ca4KVEhxxpoGLEIdYjtlFNx/crT/AP0wFribLoQpHSI/ShR7uO2BWjOH4gmaSgHfoa7ck+B+PxMFctO7aTrtHPyohSO5RWVV/c9G3CzasBXkMx0k8hvyqPuLkel6Ez50KU7jvqJjAKkNJnlzqheuhM/vl/jUZsvJhkaOuaPWDUy79gQIqA/Iw2MtJqivIOkjQ60pVnSzO1jyWuxPDYhYJA1An5U42J7mOiBc+tNoJp+u4rjZhoDbb96YSfUascPaRnIQHmdfkN6HLzEbKOhLvFONWxbW1btSiDRrnhk8zG58prGuNyxZjVy7lCoVZ59eIMDoyDyArSBqpI4QexGU4tfA0b/8/WKVlB7iDDiBupuwt68fG0rzk0yqoEXJkxjruOXeBIjMubOwAIgiNeRFIrgi4M2R8dAjv6meE/CS5N8aD8IHPvTuCR8O4FYFgTsRrjmMtlwUUiRO+h/akxoyj5G4jBchLIKH1PP4m+WOgHlVBR6E0Y0AHcwBBnQCjqNVzYtg6k+g5+p2oag2NTuJZlEAhB0BknzIoiz31CgU7O4pbtZgTMxv1pmVQNShbjQqcu4VIkEk9I/musQjIxO4fB8ELEfEYID13PkKicoiZPVhR8Rcrr9nbatBzFSJzAjfypS5MxH/AJBuJ+4bFWEw7I2UER9xjA7E6UCSfiDDiZsi20Qx9ssPiAIFYmIOY6R+9V5DzLYyF1uTGvx+Y+sfKm76mkLc2l1G+8SPnXD9xCjL+IlKziLSWwwaWB2y70uRvCzNwyM24licd8Vy5QCfyjSgilRU1Mp+4ZdIOVoO2m9VBmci9XGeIXiEHw3CHnm0qLseVeJP06W55ix+pI+C3O4D3zGjqb/cX+2G+DPnVwpkOdQtrBiDmMR6ClY8dxTlPiNY3HsrW1UgIkRl76k5tyaXHjBYk+YEUMhJG49xDj13ZirrEgMNvIjWsq4eDfGFcjZV4vupIPESTqqn1P71rDEQewF6MOvFRpKk+tMGaSPpr6MaucQzCEBViI8UH2iPnUtmIMCqbOxI97hl1f8A1v6KT+ldajzPRRgwsQSYK5I8JHWQacUYTkQAz0FrhFuzaF280n8ikT671E5m5UokCSy9yVi+IM7yoyqPugch3PM06g0S3c5cSoKk+/bLanWmAruXVwIBTl2FAgyhHLuONxBjyHtRUeLkfZUSzhjosyZEz3NMV3PPy1yNeIazaw1mWdrvxPwwAQD1PWsR5l6XYE04mXLjIbR8TRxlu7bglc/Ixqex61p/7WJmCPjPUWwt1XAt5JedCTsOgEfWnZW/LxKuvAFoxjLNtB4V1jUnr2FIOR76kkycvMkQCZOv08hRqa7rQnwtwQSI7tpRoTrsVKF/hyXlmyLjuIzNI+GPUifnUWYht9TsbFV+UYH2TZNbrQN4TX3Y6D50FzczSxvUZDjWzMLgbSPMAqPM/r+1aKHGYf6h2Ah7+PQwLVsLG5AFRTD3ZjOCwFzpx5AIdlCxz0PaJNHgK+5Een/tEhXsSrffObpuTThdanoKjj8ZxseFs5VB+9I7aUCv3D7JZ7YyebrNvrThamjiq9QmHwrNqQQOpFNX3FfIo6h7mFhR0ml8yYy2Z9g7Go8WnlTruDJk1dStxC2IXLsOX7VIE8rmLA13fcXxVsMBEEfp50T3ylcZKncnXDBjMPSu0d1NQFiVCygSWyntrQyHwJjAYnQuTLl0k6kxTKPubAoA/c9l9mLloIPjQq9wCD3OmlQ9ZyUfGQ9Nw/qKc6kL7UX7LX2+CPAIAImCeZA5Cl9Lz4W/c15UQOfb6kQt2rXX7gow1myxEiIriK7iM6juUMO+SCRmPKdhU2s6EzP8/wBT0OJ4gb1oEYhVyjVFBUz76154BXJ8hNh1hFHqeXvS13KWJ28RM1vxgESAPw5VPQvwS8bTOq5ljqPfeo5M6KaJkcODI49wLoTyTKUMcxV0I7mwfIXOjWnMXqCawa6P7gmQkURGLXPR4S4zoCo0GhpiaM8vKArkGcxbSMpEnvsKg6AnU7EpBsdSfh8LDAzMHlVB9zS+W1nqsNw8Ow+GFBAkk6gR1qL5gBZmLAHysVg8SFMxNxueUwv6VNWJ/icAFJBkPGWwCS0g8oOnqass04mv8ZNN1vurqTv+wokgCzNSoDsy3ZTEYcAZmQEahQCY89hScFyC5H3AGIH+5w37l0C3myIDJLt8yx1PkKPBUHIDc4WaB3M3OJ2rXhtA3m/M8hf+q7+ppRzf9ShwIfygsZi7wHjYgN+FNKPFQ2+5NGQ6XxErK2m0a25Y7HN9I1phvqVLso1M3sMikgDamBuKMjMNx/hlgEZnICDcZZnzkUcvxTXcjlyU4A7jGJ4kjki2ttBOgVACe+1ZcZK/kdx8y2f1BripUjQ+elW5GZTjo3E7mIlcpA05000BKNiCssAQacGMwJFS5Ye2dWuADoQT7QKRmA8TH7bH49Qov4KCJufEOggADXzqDNmJ+I1NmPEoxksSTPP4i0AxHi0Pb9qorkDZjK+p8VmrCIDOrbBIgc4o4zZNQkkAxvieYNl1CiNKmdmzI4aq/MlXhTCa1MNawSlMxMa7UWbjuK2Uq2hDW4QQPegWuTYFjZnfiz0pRF41OQtEmzRjDl3A4uBB5mu6lMYJ0Y9wvitwkWizZDvB5dx0oHEp2RFyqUQlWI/UVvYKbpW3LTsAK5fvxDjykoC0oLwIj7zqD06UPcW5nb1NaAh04QiavJHUba0wYE0JA+pduo3fSxbtM2UAjuCTPSai7PdCcnLK2iRUi2+LlQVGk1Wrq5qPprPIxfF4gIY3MSZ1g13ehKY8ZaT7uNY8z/namqaRhAlDg/GDblSTlbQ60rYwRUjnwEi0NT0WD4vaZRbtnK50JYb+R5VL2yDZ6mM4WVf/AJgcXgCpglCf+Q0pg4aTvh5/8SLjcKZJ1IHSKZRqa8Tiqi6XQPzHzY0QKlWBaEJUiSsdNTXVUXY0J9YxwQ+FV9vrTCx1OfEXGyZu/wATdhGg8h9TSlOR3FT06LMWH8QLMasEAEZ/x0J6O0MNlbb4hGhEmDyLA6VmYZOXx6mbGT/6l/qQOKYe6kMzhg07Tp6cqI7ozTiyY8nQk1nOnbWnKjzNCgC4dbp350akionHc104CCFwg10erlHh2JGYEoGgzB2PY1NkJ6MiwCGzsT2XG+E51W5hktgFQTCzr0HKsWNqJDnct6hOVNjGiPE8xdwmLkzbf/8Ala0hk+xJDEoH/wCwVjBu85VJ9NvWtJIGjI3QuM4e9bw7Bril3Gy7D1JpcgYrSQ4zzN+IrxLH/wBRcLkZZ/CDtGlLjTgKu5RhRJAijKJiqL3Os1N31jSIoRFNwUV1eZSEt2zOxropYQrtGh0Xv+1A7MULex3FLqi40IBHX61wHmXBKLbdxqRbhRpO5o8uWpCzk+Uf4eVQ5viKo+ZoFT1IZS50BC4vjFsf+O3mP53+gpBi3ZMZPT2KMeW6z2lYjw84Hzo/FTMrIQ1CR+M3bRRQk5wTm6R+81NbL/qbvTLSbG5HBE1YCaSGA1C8Ry5gRPiAPvQ2DFw2VqImKYS+53OKM6o9wrEqjgsP470a0Zn9RjZlpZQeyHY3WcZJ1iZA2GlZ9rqZgxQBANxsG192yyiRrmO/vVMetyJGQbyCScRYyNBIJ7bU3K5sRy63A35NCo6ECBCUY9zqnkNKM4/uO4eyRrP1o3M7sCajlxEtL8RxLE+ETuf2HM0hbfFYqBsmvEk4rFveaWPkBoB5CuVa3NKY1xrSiaWwv5ta4kmDmb6mBXKbEJnSKMUTDrXCMDPkB5A0anHjKmF4niLQPw7jDsGMe21SyYVO6uBH46BIizfbMz4w2bnLNPrvWUYU8qZq/oHf5e53Pc8N4ibX3yi2huANT60ubGzHXcwf8f6pR8H6/iee+1GLs3bk257+ED661r9MXVaYR8nH3C2PqRlZANBJ71oZr6EU8iZ2ydjppTY6vcDDxLV4W3QEaN250oFNMCl0avEUtIBulFiJYsT0YrxS8AsLoT71Lt5b06knckGnoA9TdKfC7y5ShHiJkGnYWLXxMnqFa+UNiwMuu+1ZjdyeK+USVCdgarRmgkSxgMJaVDcuHMRsg/U0jsRoD/MzZHZvipqTeJ8cuMCqQs7CYnzO8eVSffXc0+m9Ii/J9/cSt3G5mTz00q6rrcswF66lFbltMpyS25nb2osP7TMvzY1epvHFbim4VKE7a/e8tBUwnDQNmFbDUJHIFUmnZ3Oqoo3ONzvw+9CDlK3DsGzQqRDfek+3lQOhcy5MijZ/xKGL4MlnxNcQxyDc+43qa5QegYrM9UKMlYm+XJYRp+UfUyaZQAdyiKE1BWMTp4jPauIN6jMl/jPviKfwim35gphNBF6fM0wFwFjPYcK4elqw97K5GUGQwO/QERWL1GZuQUQ4cXugs4683PJcVxAumSx00AygADsBpV0HGPjsaAk1Su4MiqKQRYljy8iaDpzmuJMUKxhbbJ1NBbrcRlYeI/hco6kdRGlEkVM2QNKmGwSFSy3WgbiJI9JpC1amdne6ZYJsfbAjW4e4A+e9Hgbu4wRz3qTrmYmQkCqn9S68QKub+ATuK6/3O90jzH+Pr/ebJqgMD/DUfTm0DHuNkxLicqJLdNKqdRQdwDrFCUBn1tuldCRPQ8DIYEMF01zQaGUlaMw51+VDzMY3iAGobbTakMTFhJ1Id3GZjOUeZFUUE9T0VxcRVx3h/DzeE5VgbnbaqZBwrkZLJl4dGEZktKQtsBp1ZiTp2ArOWYnUW/dqzEGxBbYfoP3o1uXGNV7MDeuuBJAjuZojdx1CE0JjD49wdDHoKNRmwrU22KztLIpO0gQflSDRi8Sq0DDfBXpT3I82EqcK4a7sMgBU6GY07ia7IQi2ZPnyPHzPuM8CNp8rk9jIOn0pMLq4sSjHJi0wkC/bCnTWrkbl1YkTKCTG1CMdRyzhDIIYe1cokHyiej4dgiIYkQaRn7E8vPkB1M/6Kb94LMidfWo5X4rc1ekYsQiz0mM+z1mxa8A8XUyZrFizM77npf8AIejGPFyvc/OOI2Ydh3r0wTUhga0Exbo1C09BwLh1uDcvaqo0X8x5THKo5mYUq+YgddlvEHx/GyoU89QBoFHShxVTR7kcBZ2sHU8+2ENwFddRyMVYoCJtXL7ZDThwJUQAIFMooVG97mbi13Qa0DHSyZ9bPaiGE5pT4XYViczRp0mn4WtzJmcqNCVrVhR924wbrH1pWxzE2VrthNWfiEwQj+Yg+4qZWoWyJUBxHE3AMn3V6A1wTkblMKp2IiKpUsR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QWFhQXGRcXGBgYGBocHRgcFRwXFxgXGBgcHSggGBwlHBQXITEhJSkrLi4uFx8zODMsNygtLiwBCgoKDg0OGxAQGywkICQsLCwsLCwsLCwsLCwsLCwsLCwsLCwsLCwsLCwsLCwsLCwsLCwsLCwsLCwsLCwsLCwsLP/AABEIALcBEwMBEQACEQEDEQH/xAAbAAADAQEBAQEAAAAAAAAAAAADBAUCAQYAB//EADoQAAIBAgQEBAMHAwQDAQEAAAECEQADBBIhMQVBUWEicYGRE6HBBjJCUrHR4RQj8BVicoIzQ/Gikv/EABsBAAMBAQEBAQAAAAAAAAAAAAECAwQABQcG/8QALxEAAgICAgEEAgEEAgEFAAAAAQIAEQMhEjFBBBMiUTJhcRRSgaEFQpFDYrHw8f/aAAwDAQACEQMRAD8A+xt/+2gQAdgPnJ51+m4m9mfPcdFzcm28OQwMAtynWP5ogVNByjiR4jVzDxb8UyTI+s/5yrjqqkVyW2oLC4hUkQxB31An5V3coyctmP3WsqJW1II/EZjqDS2wkqZujUm4ninJVVQPyiPejRPZl1wWPlFDi2LZp1pgKlfbWqhBi3fSSTXVfUT2lTdRqwhB/umF7nX0FC1GxJMRXw3PsYy3D4HUAaANP6xS6u2hxKU/IRRsGwMNof8ANu1MOpb3BNDAjmTPl+5om/qL730I/g+CoysxYyn4OfvtSO4TsXck3qWBr7mjjVRciJHckk/tSg8onAueTdxV77Kcw33mqV4lAoYUZ34nxd/vd9Qf2ruNGdXD+J29giDOWO0fpRirmB0TcNhcG2vhP0HnXA0ImTIPufX7cNuPSTHtSfozkNiT8QwzaGmE0oDW4dMKH30bqaY42q4nulP4ixQK0Ea+9KDcpy5CxKOGRnMKT+gpuP3MuRgotpZSwSvj361zMBPOLjl8YhxLEAL8OQwmfLyNRG2Jm3Ap7IiaqsffE7azT2JazfULh7aAFXmew08640ZPIXuxAsxXVYX9fSuoSg33uMYO/euHKJaev80TQivjS7hsRat5g124hO0AExHkeVKWHQiI2SiqCEwuFa60qqBFMb7+e5NAuE/KB3VRXmHxHD2B8UnkBpE+fKuR0Ow0UE+BJ+KwmUf3LtsNGgDST2IG1DmoOpqQE7URXCNlmHA8p1qgM7IvICxKiTH3o82A+XKm5TGyi+oHiAzL/a+GEX/cC57nr6CohmB+RmxQtmJYXEFTJ1qgNRMmMEahLyFzKme3Oh1AtKKMSZDMQaYS16jeI8ChW5gH3pW2akkHI2Ihcs6So0ogATQG8Gaw+FLcxTECB8gWVsDhVt/8usaUeYOgJjy5Gf8AiGw2KVrpUqHUbnb2NHJh+N9RWT20u6jFzD5nCwqA9ctQFBbYxEa+orx8ILkIrAqAs6gadjrUsfJt3qbFBH5SUbx3IE9YFaATVR6lrBYhDZIdQo3JEyTy051PIt1Mjq/P4mSLzoZge+lNRmhVfzB3IKgz8qYNy6jgFTUYwhWROnoaa5LIGqV8ZjPhgPGn4ZH0qRO5lxYeTcRPP47il662YN4pHlE7e1d7Virnp48OMD5/UvphiVBYwelUFjU8hslMeMj8TwQEtmPrRIm/BmJ+NT7D2/7eYasDr2FPkBWh9wu1PRmlvKusEn5+c1wFCDix1cewGJLKXJIywIbnPIVnewNSOXEL4zPEeLQMqtvSkFtRcHpN2RIj36pU3hJqww9a6oGBErcMugZlYkgjRdIJ/wCW6+lLxsiZ331OXrQYnwMvmZH6U7/FbuIGK+YK5h2QK5YAEkCD0idBtvUuQJqpYAMtiYu47MSAAR3FUXXUAw8RZMu/Z3iAQqraK2h+hqHrPT++lA7gxP7eTk2xHOM4O3flS4zLOUBhJ8xryrD6fC+Lcs/qASaFCeMxGCy6z6V6av4hx5eQmbOHI1gnyp6nNkB0Yys9DXVJGj5lvF4JbRBIAI/2gz6g0iZVboTKHY2rSfxnLmDKw8QB0UCOxjc1yHZmnHsbgMPeCgmPFybeKpUDLZ/UDdU7zNcosxwR1PQYbg4bD5r11VkZkXdjA2A71DLlPucQLjY8akF+QEhgEmMjEe0frVbuKSvdiG+EE3Kp2Jk+wpirNJn59T7F6rJJyjXpNGysXFpqEUtYxoi2oUdefqa422iZdsS38zcFduODJJYnnO1T4AGhHVVPWoUBzBZjr1M/M04x+ICwuo9hLapqwzE7dPeu70JlyMX/AB0I1iVR7TFiUjbKu/SaVwR+5LEzDLqefFtJ3NHfYno8mA6j3DsUlt/uA9CaatVIZsbuvc5jcaGM5QCD1OtIEEOLGVWr1H8PjP6hctxQQq6GDoBqdaVkUbEnkVsZBUyIkB5CyAdBr6UQDVzXfxonuegwSvdE5XXuQY96YmuzPOy4+GxsTHE8OUWImdzvSloPTuHMjtfMROnQfxXfkZvCjuOYHiBkBxmXuBTWZDPhsEroznGbyghUneZ2EdutK95KJ8Q+mQ1yaSmNGpqHWp1RzijU4xoYhYgoPMUKkTja9GPYW/YMZgwHOOnalI1qSKODuMXMVbayUQknNIndR9Z+lIFsgwcSG2JMZcylRz5/5tVZZSFa4W3gNB4h10muKSbZ99SjhcHzZsp5SDr7USa6EzNluYzWrDyys79F0U+p1pWZiKEtjvIO9REYxzKhfDM5Y19964DomV4KB3GDi4H3D5k/WmLeJD2rNkwH9S3Su4CN7axu/dNq0Ff/AMhObKTqARpPSelTJDGhOOHk9+JNxDFzO38VRQOpZaWawdomVmNCfanEGRgNxvCWSSqhc0kD3pTkKyf5Gh5noftTZRHtqsZlRVYA7Rr9ax+nyZDZ+5T1iKrBV+tye3EkRPHy2itSIzbM84enZzQi9q/auS2TXyB+RqmUFRoyxXJj+N6k/jKEwZ3/AA7T3yjQVAD5bmv0571UFhsNcUQVgHqQD8zVGPLUZ3QnuAODZngAny1rlH3H91QsrW+FgL43VRzBOvrQOVAamQ52Y/EQuF4gk5QRA5+VcDy8SWTA/wCREaGKtvIJLctNPala5NcbqwNVPOXbRVm0AjaacHU9MMGUbnA8/hnyFdZnURGbKqQZBJ5A8up/zrXWak2JHRjfDUEEu5Vfyrz7UeNiRzOboD/MNir6z/bQqPOuAPRgAvZM1hr+IBAZ8ls6ka6j21qZCXyI3GLIEKLMcW4yuqKM3KeX80AbkfTejP5EzzhvttVK1PV4itwluTsDXVEaozcQkBTuPlQAo34kwQDc2iINB4m+X71xM4sx/UcxWHQWlYEhm3XpGm/pSIzsSGHXURj8tRPDYYHX5aVSMzmNpbKozLaD8jInL0MCDSMaqBRyNGTv61gdFQf9R9aIBPcsVEZXHHLDIOoYDXy8q4rvUkcY8GdF6dQJFEmT4DoylhgWAzMCJ0BJ09KNyD66n2LuGcgAAHKQJI2MnlSAXuFFknE3ST96D2n6U1GakXVVCpfYQGukjpBP6xXeYGAPQnxujlPsKBuJxhOMv8S6zKkDYQBy0kxpJoYlIUXKAqBQi1u2eh+dVMViPuNJayEOx/6jU/xSs31EJ5ajvAixvBlXwqZynn2mlyABTZ7isy4yDV7lbj7WXY3FYI5iUO87SORrPgLIPbYf5lfVFcp9zHr7E87iL6AaiT3P0FauZPQkUxuTowNvF6QBA7CPnXHfcq2MH9wSnxSNzt/9oARuxUZbClp6rqf/ALQBuS9wL/mZwrwDEydPQ7kd6ZhQoRmWzuTr8AkbnuZpQJpXYnbNsnaqXQgY/cJ8ZUETmP8AtMD3pWN9QcC0r8PDXbRLIkKfvuNu2bc+VTb4nuQyDgaE5gHtBv7jOemQ/TauZWItYRR/Iai99gt6GzGebHkdhtTqb0JwF47USrbt/wBOy5ktIHAYFszkD0rKc3LQjcNjn5jGPMQ4OHHfK/6MIFIuZz8dxn9Kqix1IvH+Nvdyg5fCNwN++wquLGF2Y4AcixUkkZhNaAKndGpwKsag+lNDZhsHeKsCuldEyAHudNwyTvO885pRBQqZuXCNoHl/FGEKPMxmkV0PHcatWtIjWgZJjZsSgrIlsZ7jIcxOVNSRoJO0VNy16Fzsacjc7f4jh2A1diBuyAn3mmUsfED4HuwdRWzctMRLQO6iqCIwyKND/cr47EYe0pS1bBMaudjP5V5+dZh7jG2NCOeHHWzJ+Bw5vnLEoNDvz1gVYNQNyWRzho+TH2+z9r87L7Gl5HxI4/WWaeI8S4YllspJbQGRpoa5MnLxNZZgdRVrNrmxHSR+tUBqdzfwJsYUH/2J7iugs/UPiuBXbTQ5VO+YfIDWkxZ0yfjuWzI2LTiN8StibaFjJUGY6mNfauDciT9TEqlfkPMHxbgzWTG4ic2w16CpY8/MkVLvWMgE7MiFyDVwNSlAifY0EnTSQK7qHFQG59dcrsJoihOUBoP4xPOjcbgBDRt15UJOMtcY6M2p5DU0deIgUDaia+A6iQpA/M2nt+9AbhsXRiuUluU0aqOSAJq7h/iCRp2B0/ipM3EQLl9vRghwl+TL71y5OUf+pU+IW2t1P/aVjuaap3JDsCUWulcOHaTcJhWnpzFMTulmWuWavEmYTCvdbwyzEzP1mu0guaXcKKnoHxNxFAFy3KjeMxWOQPTtWY4UJJkRmY6krF8ZuXVC3LzMOkwP0p0xY12JoLZDo9SdesCJGvrrV13CuTdTdhlURlLE767fLemADCK6lt3NYixljQiRMEVOBTNW7aCJeDzETFNYgJbwJvFWMsQQynUEaj+D2pAbgEAwEcqMIubw9pdSx25czRJqBi3Qj128SgaAEGgA5nuedLVRPPCTSGcyaNAblQQo1MgqNAJ711nuNsxzDYdWknSNYgyfKuJoXIuxWOYG2MpOTXlmOhHOg5IGpHI9HubwvFgnhyhRrty/fWltjEyelL7Jn17i1uZIc9I/mqB2A6gT0j9WIlj+Ni6wJTRRlUE8u/vSqvG/3Ni4GAAuLXVLrnjTbejCvwbjES3+2mmkLfmeuw3FLuKfNeOZVE7QB7VFMK4l+Gpj9d6h8lFjJuNxBdyxMcgOgGwFOikeYgqqqbTibkFCQwIgTrHQiuK3AcSg8pKxAKkg70dzSuxqd+JmAHMUag48Y1hMIXIBO/ypuOrksmUKLEZ/pbagyTI2gb/tUuRPiSGRmheFpaDZmBLQYnQTyomyPjqMcjD+JjiPF3H9sW7dsf7V1Pm3P2pExAHZNzRa5Vku9jLj/edj2nQeQ5VQAAxuI+pixoRO003mBtiOa+JR/wDaRgT3I0NEybdtuu4I85FEVNalWhsNZkHMJbl/8pm6FRMjV1LvD8PbA8cO42UzA6lgPkKk9n8f/Mytk4/Ko3evtBiAsRCAD3jekCgd7mc5S53qBsKj+FlOvQ/rTvsanAlTd39RHGYW0jQpUduY7TzrlaxQl0fIy2YMhYgNvpEfrVCw6h+f/YRl8ALVlnUZmkS/QMJGUfWs5zlsoRdSyn3FJMmC1ccEwzDaTt5U/JVNHuOx4izBjDGdSB6xT8qEX3B4lX7PgEXA4lI9jyijk5cAfMz+oZVZSe5OvKBSrdWZUEmP2MHmjpzqi0dmZ2zcbgeL4jLFu3AUanQbn+KmNm5f0wJW27k+3dJOv6VSWKgDUbe4OSz5ik/UjX7mrWKK6Rlnnrp71xWAoGjGIvHKp0Y7EHtt8q5hbVJqg5EdSa92TsB5UAAJpCwd5Z2YeUxTAfUdTXias4TMJzoPM03Xc4vR6jmFRArAGfzAfqKDGQcuWBMQcJOx/wA9K4Gal51oyjw/iFxPCmzaERvTsOYFzJkxg2THOPogdMgCkqCwmdfKdKz47s7hRrUakvMBVoaMIcL8VSwnwwDA67GhdanKxQ1C2MGiAm4xXTYan2FMSKoC4ru7tSwScSyTkSWOgLakeQHP3oOreTUp7II+Zm7K3T95VA55jl+RM1NgPEVkxrO3TlE/Km/mTUcjUcwoGJX+5oRoGH1rsqkLayORjgPx8yTftBGKiTBietLj5MNzYG5C5q1hHOsQO9OSAdziy9QwTUkb9enqfpQJi34gmK7/AHj5z89qF11G311AG609P86c6bUoKjYtMqjbXWa6wujIisjTJZ11n1mgCO5UYATUoXLrEAyMsA+frSlt3Mq4PBiGNwfxNQII779taX3B9TTi+BoxP+idYOooq4J1LEgylYwb3FUhucatlB8zy1pcor5VM6ZAr8a7gMS7BiCyyNPAdNP186XGAQDKN9AQTKxIgzNaAIgIErohtobagM7RmbXTsOVIwLV9CZmdWPJpLFp80RFMJfktXHcJiWhx+VSfYUDqQfEtj9mRbjknWiupvChRqaskjbSnvURgD3GlTmWilEkTeqjVt80KWMHQSs13HyJIqBuatWhmNuc3QgaA1yqW3OdqHIRfG4ULpMnypQ1x8eTlJ7DWmmgdQ+HwTt91aNVFORRqUf8ATfhyHZfJdSPMxA9akHDdSbsfqJnAj86+4/eqWfqEZTXUp4S2LallhnjfkvcdaLC9CZWyEuAeomtsTJ1PelJ46Eozk9QqgEiRpTLcQ2BK+C4a105Q4SdgNj0XlUMrcQC0XA3N+EBd4YgJGc59ZXaIOoqiBiLiHM66rqBuYEIJtIc2ssTJ9Bypwvkm449RzADGpONluc+un61xaaL+oZcBnEl1VRpJO/8Ax60vLcXnxuhHsNi0s/czNG/IfvQYl9HUiVLmyIpf4ySSLaW1JMlgoJA5+IzSDH9zaqkDcQ/1AzuSBzP06VVf3O9qPWMOrrmLMPOgQRoTJkyMjcanVw4tr/bUXS2sn8JHLKPrS8f7jKh+f5ai16yzDMVMg9KewKjD4njBXHYjVpPSkI5GakUYx1C4eAnishv9xdh9aDI16MgW+V3GsOylAAIjlM9femqZsivyuHt3wPupPmJoVYkypvZivELtxsumm3L3pSgE0+l4oTZiWNaBl3HM96IM0DEeRaFwOF0kr5T+1VH6mfNkINAxt0IXRVGokjQ1xxkGyZIOCdwuKx7oYjKIG3Pv1qRu6iLiV9iLYbIxJbca0wNLcZw6ihKGDw+dQ6jSXDR0ykj61zMB3BxbofqeeuBZ29q69TYpap98MRofeiGncjfU7baDGYU0JEc+LAjQA/iUUuhI1GrKsB4CAp5jn+1MNyDlb3FsTh7eaDd8xBPzFHQ7lcbvxvjGMRbQAZGAGgjQE99damFbl+oqF/8AsJU4LhDdYWzmUN+IR9aXO/FSRFw4/dzCZ4zYexntKQyiDqo177a1LC/vbIqWy4xiylSZ5vO3T5Vr4x/j9x1GYJKgktp5Clb+2QZVLU3iKMjcwQaH8Str4h7DEEE04NSbgER1cSzE5RHf+a7iJDgF8w+PC5lu54MDMq6tI0J10g0iOUtZUAMkRv8AFmP3JXyOvvXUT3Cnp1U3FLrFiCZJ6sSx+dECupflDXrhAPPQRrt1nvrQPcmoDmTjbuPuYHc0QBNNovUas4I2xmJEEaAc64spFSTZQ5qoG5h4Pj0PSuXWo4f+2dNxiuVAYojsmKFHLkxlTAYK4LZLEBdzrrFTdr0RM2TKjN8RZhbnw1tgByJkka+LTT0mkYAH+Y+HmWLESKbmsASaqoM0mztoylogZmPpvSZGrUVOLGgIxhsS0+ECepANJV+ZZkA7lC1gL1wErr1HP2oFgh7kCiv0IhiLZVWB0YaGeXpVeQIuZ1NNVRbhlpMwzGRXaHU1PlyVQE9bgjmbKhVV6vEfOkzaFn/U83Crs3Y/zJXGcbkJUZCdpVRHntQQkjuVTCWf5eJCvYrNoZOkak/LpVQNVNaqRsQuFxKoIKyvnr70V+IqTdC5u47Y49cshlQLDAbgnvpU3xcyLjYRwBI8yb8ZGPiSJ6H6VUChGIbsGGvYFRDCSpog3JJmY6M+sYZfvNoP1puQE53aqELiryHRfkKTlfiJjV+2jPCbbEQcoUTq08/Ia1xbgIuYKT3Hv9OwznxM2b8yDT11qD5mHU7DlCHi5NRHF2MmwRl/ON/WRIqivypjGsXVypw/7QtbSLZQH/fJ9oOlRz4hkPcp6bK/pySBcm4vFm62a4y/9dI8hVcYGMUImRi5LAdwTMOV7/8AJqliLx/9sWw5XOACY7UQezHYHjRmMTiWYnYUqkwpjUCYt3Dzk04uMVvqNJLjmAKBH3IkBTUJcBa3roSAqrzIGuY0tDqEUCIj/TlfvEDsSJ9qNy5N9Q2HsqdS22vOuuTZiNAQdtgWPTrEgfPWhHogTCsFks+f0H60OG+4SOVcRUFiMdOiqo77mm4gRkwgdmZsktqVHmRR1GYAdGFR9fCCT1Owrt1cQgdtNEE7kt+ntQ43FsDoVPsWDl35VN+5T0571C4B8qFnXT8M86qTrjI5l5MADG8PhbtwZiAq6H0PQc6i6cdmcmXHjNDuFe3btHUlj0GnzqfO+pVXbIdDULY48qaKrj/v/FTKM5jjHx2JHxmJuMSxWc53ma0onEVJhV5dxLD2yWpm63NKMLnpOGIuQqbmZjOk6DyrjVVPI9UzjJYFCSuJYB0M/hoLXU0+nzo4rzEA1UE01C2zyNCTb7EJdaUHUaV0AFMagQs0Y5NRvDmEYEmOXnQPUi9crEDZsgnxE1wjs9DUpCyqicvlzJrmeplLsx7nLjNcARpUT4T37il/LvuMtJsbiKXGtkgGORrjjVjZl2VX2RO4m+fhkDWCCe8gx86DLcbFjXncnW7f45OvLpTKKFTSz/8ASM2rs8hRAqZ2WcI7mlqMCKjgB/CoXuafxI2D2ZwYG4dd/KjQAg91BqcOFI3WPMxXX9Q8wZSwLW7Ot0mT+Ebnpvt51PJfSyRHNtjUBxXi2b7q5V7HWOUnc0oQjuUx4hepMtkkzVBKsABUbtXgCQdQdD5UakWWxca4lhkKr8M76wd47jrvUhdxcTkElogmHH4iAKrqWLnwIU/DU/m7Cuv6iDmw+p24UfUMVPMMBHpFcv5WYfxEet21tp/cIhhoQDPpQzODodzMG9x6URHDIGYKLg9RHtNBarZmjJai6jvEcPatwB4yd/FqPbSoB7aDA7spY6ky/fQlQJkdTpWjlvqUVHFmV8LxyFgAkqIB5EbbUj7NTN/Rty5CTsXYd2k+w/zSkVFGpsTJwEZscNJ8Lx2JYSKoKWQy5n7WDe1kBVmXQ6EGqOoZbBqKCWN0YuzsgIKjXWanvhRmnGA7WD1A278vOXUHQ9KpxDLudkSgRcuHH+CN50qfYnmDAQ19SHbsFmOWI/zano1ueiXAUXD28OvMz2peQJodyTZD4hgqodVDDuTpQa/EUNy8wS+QnuaN673G78zd1vCNR5UgDX8oqg8oomhkVTqWIsVKWFvyPLrR1MmRAIU3kaJIAB6bxXADsQBHW6iuMty+cLKk7jagve5XGaXiTuAxAhzmBg7/AMUBfUsmwIrZYLoRPeuCn7lHBbowmWTCiT2o/wAxPFkxkcLu9APM0Nfcn76CctamN55U046EMMNdmEV422NIQPMAKEWYwMA6eJxryEyfNugoBl8QZNCCPDGukkEDqSf0FMWK+IBnCCL/AAkRsucPprpt+9KrX3KFiycgKgcVf6LArgDCifuDW6Y2mqRyouOYO5mVl0zcqPHWpHIvFgR1AthW1kQf1qXLxHGUReacGUmgwFG4CDH7GJDWzbbnqCev0pWEg2Mq/MGIHBPm2+Yoj9zTzHGbxVsyAGGwJI78qk1k6jYGAu5zD2lU6CZ613IiHIeXmWsPwoD7vjBAZTy8j3peYPYqRyZSaAMbu4QsJjKw5daAf63M4cLdmRbt74bEtLGdBO1VZSeprWnGomHLNsTJ2AogG9iVcLWzKWKwNxlRQhGmpbTTU0ha2mbEVQkkzrWLVsfeB/46/wAVb3JEnI7bmRxK0q5fgl9fvFoI9t6mebNdyqYzRvuK27iTKqQTtrT7MDBq2YzaXMdBEamgFrck3x2TE8Te5HahcsiVALd5zQAvxKFa1Dpd3ldKeTKnxBMNa6o963CYjEOq5Rop6c6FXORFJuL2czEADenr9x2CgXPQDBHDrNwMCRrMx7UAyt+Mw5eTMF6iktdMBlVRtmIocCNmPQxi6sw6YC0oBN0OTykAD05127oCKcznpZ9cs3GHgjYwEMadTS7H5TldFO/9xU8Fb8T6+p+ddX6lP6tJ3CIc4MfxPOqiI5HGHbCtP/nUjoCx36iNPepA2eo3JVWyJg4dVbW7B6BT+tMr10IAQV0Jy5il+6gYzvPOjyZtwDDRsmJJfVT9yT3/AIoHcvxZhsz68hK5ysDbbrQupyEXxBi9u96U0oyzqAgyBQF3AaIqWOIW3yK5nLA7VNmUPUyYQASKky3bDMANCaqCJpJKizN2bIz5SQNYk0haKxPG5TxXBraDxYgE8lVSdek1FMhJoLG5KFsGzPv6JmIUAW9ILTLNO07x6RVR2Zm99VEF/TJa8JuAzoQDtRZiBoRhkbJsLVTOKCW2hY/7ST6AwKS3lU+fict49jGX5mdug2FEixZ3FfAo/KVr7vdRcpGVtDoQUI00PSlxv7Z2IntJ+XmK4H7OubuR2EzHb3pm9YQCwlwQzDH1cp4m3awviOQsu6jc+VY19c2YECPl/wCPfEVLGxInG/tA+IgQqINQon50+LCVPImaMntnQElo4JitQsmQZABNOTyFMe9yQqYw99sw0Ez0phGdRUaxd/xFlGUzOlJ4iKoOj1FzYlc/v2pjrqNzo8Zi2pPKgOUZiJ0a00UzevIH2oQARvCfFMZgCo5Gn4CRynGOjuWrCMjr8O3DbiQINIeLAhpnTI18if4jvGmIGbEXFUn8BAn5fqazYnQEqg/zNWXFmcc37+p5F0RmMXEUE9/2rSuhuUUsBsGO2+G2FAOdbhP+6APrQGQ3qTfLk6AqN2rRQeALpr95j+lMzMZkLhj8rizcSudVHrU+Er7CfuLXL+bQtlA5AVUJZsygXjsCO8PuoIVEzE7saowoWTUjmRm2TUWxrqzmI071BDKYlYLuJwVPQ1RZfsT5gUMkDrSsJwIYVOXeJOwg7dKXjCmBUNibsWQ6kkgGRvVCABcDMVNRiwyqdIJ+VJQMi4J7jfE+Kza+FzO+mgjXw61kGFTl5DxKeltVI8Gebwwhsw+918tq1hR/5m3K1px8T2OKwAUWnRAGdAxIMgnnvp6d6yOwZirHozDmsKPqYufZzEXBmJSemYT6AUD6lccthwErYmsT9nnS0Sbp+JyXb0kn6Uo9WznQgKY03k0fqeZxVprLAOPFodwd60+6G6mhFsfzPrdv4zGDB3gka+td/MBPtjQj3C7Sg7j1OlVpeEy52Ym6ljFqpKHPqvJQAPbSs1Kp1JDM2QEOABFcdxpkfwTmEGTqKnxBJWWxYwSrE9SDicY93MzkltZn6VTHjVFoCb8jszbgFUj8RqypEOTxU1b3qkm3UokHIGG3MHf0pWG5l0GowNuCZjWuEcggVcOcKzakhRzJrrA7ih663GFFtVyy5B5hR9WFKW5fjJgFms6mVwtoLmDzrqGBB/am9wdFY7s/QmGxltdtZ5KPrSkExBiyt+oAZzOVVUdWruC+TK0oHy3MpeugxM+Ro0sJx4yLqE/1C7MF22IXXbnoRS8Bx1DwWgQOpIxV12JLMzN1Ykn3NOqqvQm277g0U08DES5wbhFy9poqzu3foOdSdwJlyZUBEq4uwQBaDaDQnrRDUtzzVdeRapBvooYgE0vuN9T0FJIjqKZOgI+XpWlDyrVSDa8yn/XoqZFUSd8rEfMVN8Ic9ySBwSTEcWFAACxOu/70FWtRkZmJJi9nDl2hR71QEeZQsFXZjPFcEJAVwx00GvzqYYMYmHLQNzVj7NuVzSO8fzXF1BqN/WKehdQqcKyqwzE6TEDl60XYASH9TzYakS5ilU7Exrrp/m1IX+p6Iwswuce4XIn07V37MFcOoRLaLvr8q0Kq1ZicmYalzBfaBGC2biD4euUgmQfM1lyYhfJDuccbcKOwIXCYm/aIi2tuQYcwR5g7UhTG2idyNe2Q6mYxHE2AbO63XYEKVE5SeeYjfypgtikFQ8FL8m/3IT8Put4irHnME1QKAKl1zoNAw/DMOPEGWZEbV2RAU1J5sraIMZ4fh/hGXyqv5SdfYUBoUZPM5cfHccHFLQPgUk7dAO/WhxuROFq2ZN4jacsYQ8tufQ0PbHLkZowuvHuIHDHXNAnlzpviNTQM31ucSzy0phQgLwz6aD3oDcmN7MxBJiadVDGNqrl7HWbeHsKzw1xhI19pXn51nbIS9L0JP23cj6M8tfxzM0tBPfYeQqnC5sXCoFCCuYtjzjy0ohAI4xqJ9ZxLKZBNNqc2NTqWsA/x9AqKygktAGYfvUmsbBmPKvtn7EVMTJB9TM+lPwHmP4qdcqdhB6j9qHCAWO4e7hyi5jB89/au/E1Jhw7UIvbFs5jcViY0y6a9+1c4b/rLgkanLfEFT7tsDz1+lEA1A2Et2Y7heP3tgqkdx/NEpcg3o8Q2Y2+Je4SxtAjmATp5Ca4KVEhxxpoGLEIdYjtlFNx/crT/AP0wFribLoQpHSI/ShR7uO2BWjOH4gmaSgHfoa7ck+B+PxMFctO7aTrtHPyohSO5RWVV/c9G3CzasBXkMx0k8hvyqPuLkel6Ez50KU7jvqJjAKkNJnlzqheuhM/vl/jUZsvJhkaOuaPWDUy79gQIqA/Iw2MtJqivIOkjQ60pVnSzO1jyWuxPDYhYJA1An5U42J7mOiBc+tNoJp+u4rjZhoDbb96YSfUascPaRnIQHmdfkN6HLzEbKOhLvFONWxbW1btSiDRrnhk8zG58prGuNyxZjVy7lCoVZ59eIMDoyDyArSBqpI4QexGU4tfA0b/8/WKVlB7iDDiBupuwt68fG0rzk0yqoEXJkxjruOXeBIjMubOwAIgiNeRFIrgi4M2R8dAjv6meE/CS5N8aD8IHPvTuCR8O4FYFgTsRrjmMtlwUUiRO+h/akxoyj5G4jBchLIKH1PP4m+WOgHlVBR6E0Y0AHcwBBnQCjqNVzYtg6k+g5+p2oag2NTuJZlEAhB0BknzIoiz31CgU7O4pbtZgTMxv1pmVQNShbjQqcu4VIkEk9I/musQjIxO4fB8ELEfEYID13PkKicoiZPVhR8Rcrr9nbatBzFSJzAjfypS5MxH/AJBuJ+4bFWEw7I2UER9xjA7E6UCSfiDDiZsi20Qx9ssPiAIFYmIOY6R+9V5DzLYyF1uTGvx+Y+sfKm76mkLc2l1G+8SPnXD9xCjL+IlKziLSWwwaWB2y70uRvCzNwyM24licd8Vy5QCfyjSgilRU1Mp+4ZdIOVoO2m9VBmci9XGeIXiEHw3CHnm0qLseVeJP06W55ix+pI+C3O4D3zGjqb/cX+2G+DPnVwpkOdQtrBiDmMR6ClY8dxTlPiNY3HsrW1UgIkRl76k5tyaXHjBYk+YEUMhJG49xDj13ZirrEgMNvIjWsq4eDfGFcjZV4vupIPESTqqn1P71rDEQewF6MOvFRpKk+tMGaSPpr6MaucQzCEBViI8UH2iPnUtmIMCqbOxI97hl1f8A1v6KT+ldajzPRRgwsQSYK5I8JHWQacUYTkQAz0FrhFuzaF280n8ikT671E5m5UokCSy9yVi+IM7yoyqPugch3PM06g0S3c5cSoKk+/bLanWmAruXVwIBTl2FAgyhHLuONxBjyHtRUeLkfZUSzhjosyZEz3NMV3PPy1yNeIazaw1mWdrvxPwwAQD1PWsR5l6XYE04mXLjIbR8TRxlu7bglc/Ixqex61p/7WJmCPjPUWwt1XAt5JedCTsOgEfWnZW/LxKuvAFoxjLNtB4V1jUnr2FIOR76kkycvMkQCZOv08hRqa7rQnwtwQSI7tpRoTrsVKF/hyXlmyLjuIzNI+GPUifnUWYht9TsbFV+UYH2TZNbrQN4TX3Y6D50FzczSxvUZDjWzMLgbSPMAqPM/r+1aKHGYf6h2Ah7+PQwLVsLG5AFRTD3ZjOCwFzpx5AIdlCxz0PaJNHgK+5Een/tEhXsSrffObpuTThdanoKjj8ZxseFs5VB+9I7aUCv3D7JZ7YyebrNvrThamjiq9QmHwrNqQQOpFNX3FfIo6h7mFhR0ml8yYy2Z9g7Go8WnlTruDJk1dStxC2IXLsOX7VIE8rmLA13fcXxVsMBEEfp50T3ylcZKncnXDBjMPSu0d1NQFiVCygSWyntrQyHwJjAYnQuTLl0k6kxTKPubAoA/c9l9mLloIPjQq9wCD3OmlQ9ZyUfGQ9Nw/qKc6kL7UX7LX2+CPAIAImCeZA5Cl9Lz4W/c15UQOfb6kQt2rXX7gow1myxEiIriK7iM6juUMO+SCRmPKdhU2s6EzP8/wBT0OJ4gb1oEYhVyjVFBUz76154BXJ8hNh1hFHqeXvS13KWJ28RM1vxgESAPw5VPQvwS8bTOq5ljqPfeo5M6KaJkcODI49wLoTyTKUMcxV0I7mwfIXOjWnMXqCawa6P7gmQkURGLXPR4S4zoCo0GhpiaM8vKArkGcxbSMpEnvsKg6AnU7EpBsdSfh8LDAzMHlVB9zS+W1nqsNw8Ow+GFBAkk6gR1qL5gBZmLAHysVg8SFMxNxueUwv6VNWJ/icAFJBkPGWwCS0g8oOnqass04mv8ZNN1vurqTv+wokgCzNSoDsy3ZTEYcAZmQEahQCY89hScFyC5H3AGIH+5w37l0C3myIDJLt8yx1PkKPBUHIDc4WaB3M3OJ2rXhtA3m/M8hf+q7+ppRzf9ShwIfygsZi7wHjYgN+FNKPFQ2+5NGQ6XxErK2m0a25Y7HN9I1phvqVLso1M3sMikgDamBuKMjMNx/hlgEZnICDcZZnzkUcvxTXcjlyU4A7jGJ4kjki2ttBOgVACe+1ZcZK/kdx8y2f1BripUjQ+elW5GZTjo3E7mIlcpA05000BKNiCssAQacGMwJFS5Ye2dWuADoQT7QKRmA8TH7bH49Qov4KCJufEOggADXzqDNmJ+I1NmPEoxksSTPP4i0AxHi0Pb9qorkDZjK+p8VmrCIDOrbBIgc4o4zZNQkkAxvieYNl1CiNKmdmzI4aq/MlXhTCa1MNawSlMxMa7UWbjuK2Uq2hDW4QQPegWuTYFjZnfiz0pRF41OQtEmzRjDl3A4uBB5mu6lMYJ0Y9wvitwkWizZDvB5dx0oHEp2RFyqUQlWI/UVvYKbpW3LTsAK5fvxDjykoC0oLwIj7zqD06UPcW5nb1NaAh04QiavJHUba0wYE0JA+pduo3fSxbtM2UAjuCTPSai7PdCcnLK2iRUi2+LlQVGk1Wrq5qPprPIxfF4gIY3MSZ1g13ehKY8ZaT7uNY8z/namqaRhAlDg/GDblSTlbQ60rYwRUjnwEi0NT0WD4vaZRbtnK50JYb+R5VL2yDZ6mM4WVf/AJgcXgCpglCf+Q0pg4aTvh5/8SLjcKZJ1IHSKZRqa8Tiqi6XQPzHzY0QKlWBaEJUiSsdNTXVUXY0J9YxwQ+FV9vrTCx1OfEXGyZu/wATdhGg8h9TSlOR3FT06LMWH8QLMasEAEZ/x0J6O0MNlbb4hGhEmDyLA6VmYZOXx6mbGT/6l/qQOKYe6kMzhg07Tp6cqI7ozTiyY8nQk1nOnbWnKjzNCgC4dbp350akionHc104CCFwg10erlHh2JGYEoGgzB2PY1NkJ6MiwCGzsT2XG+E51W5hktgFQTCzr0HKsWNqJDnct6hOVNjGiPE8xdwmLkzbf/8Ala0hk+xJDEoH/wCwVjBu85VJ9NvWtJIGjI3QuM4e9bw7Bril3Gy7D1JpcgYrSQ4zzN+IrxLH/wBRcLkZZ/CDtGlLjTgKu5RhRJAijKJiqL3Os1N31jSIoRFNwUV1eZSEt2zOxropYQrtGh0Xv+1A7MULex3FLqi40IBHX61wHmXBKLbdxqRbhRpO5o8uWpCzk+Uf4eVQ5viKo+ZoFT1IZS50BC4vjFsf+O3mP53+gpBi3ZMZPT2KMeW6z2lYjw84Hzo/FTMrIQ1CR+M3bRRQk5wTm6R+81NbL/qbvTLSbG5HBE1YCaSGA1C8Ry5gRPiAPvQ2DFw2VqImKYS+53OKM6o9wrEqjgsP470a0Zn9RjZlpZQeyHY3WcZJ1iZA2GlZ9rqZgxQBANxsG192yyiRrmO/vVMetyJGQbyCScRYyNBIJ7bU3K5sRy63A35NCo6ECBCUY9zqnkNKM4/uO4eyRrP1o3M7sCajlxEtL8RxLE+ETuf2HM0hbfFYqBsmvEk4rFveaWPkBoB5CuVa3NKY1xrSiaWwv5ta4kmDmb6mBXKbEJnSKMUTDrXCMDPkB5A0anHjKmF4niLQPw7jDsGMe21SyYVO6uBH46BIizfbMz4w2bnLNPrvWUYU8qZq/oHf5e53Pc8N4ibX3yi2huANT60ubGzHXcwf8f6pR8H6/iee+1GLs3bk257+ED661r9MXVaYR8nH3C2PqRlZANBJ71oZr6EU8iZ2ydjppTY6vcDDxLV4W3QEaN250oFNMCl0avEUtIBulFiJYsT0YrxS8AsLoT71Lt5b06knckGnoA9TdKfC7y5ShHiJkGnYWLXxMnqFa+UNiwMuu+1ZjdyeK+USVCdgarRmgkSxgMJaVDcuHMRsg/U0jsRoD/MzZHZvipqTeJ8cuMCqQs7CYnzO8eVSffXc0+m9Ii/J9/cSt3G5mTz00q6rrcswF66lFbltMpyS25nb2osP7TMvzY1epvHFbim4VKE7a/e8tBUwnDQNmFbDUJHIFUmnZ3Oqoo3ONzvw+9CDlK3DsGzQqRDfek+3lQOhcy5MijZ/xKGL4MlnxNcQxyDc+43qa5QegYrM9UKMlYm+XJYRp+UfUyaZQAdyiKE1BWMTp4jPauIN6jMl/jPviKfwim35gphNBF6fM0wFwFjPYcK4elqw97K5GUGQwO/QERWL1GZuQUQ4cXugs4683PJcVxAumSx00AygADsBpV0HGPjsaAk1Su4MiqKQRYljy8iaDpzmuJMUKxhbbJ1NBbrcRlYeI/hco6kdRGlEkVM2QNKmGwSFSy3WgbiJI9JpC1amdne6ZYJsfbAjW4e4A+e9Hgbu4wRz3qTrmYmQkCqn9S68QKub+ATuK6/3O90jzH+Pr/ebJqgMD/DUfTm0DHuNkxLicqJLdNKqdRQdwDrFCUBn1tuldCRPQ8DIYEMF01zQaGUlaMw51+VDzMY3iAGobbTakMTFhJ1Id3GZjOUeZFUUE9T0VxcRVx3h/DzeE5VgbnbaqZBwrkZLJl4dGEZktKQtsBp1ZiTp2ArOWYnUW/dqzEGxBbYfoP3o1uXGNV7MDeuuBJAjuZojdx1CE0JjD49wdDHoKNRmwrU22KztLIpO0gQflSDRi8Sq0DDfBXpT3I82EqcK4a7sMgBU6GY07ia7IQi2ZPnyPHzPuM8CNp8rk9jIOn0pMLq4sSjHJi0wkC/bCnTWrkbl1YkTKCTG1CMdRyzhDIIYe1cokHyiej4dgiIYkQaRn7E8vPkB1M/6Kb94LMidfWo5X4rc1ekYsQiz0mM+z1mxa8A8XUyZrFizM77npf8AIejGPFyvc/OOI2Ydh3r0wTUhga0Exbo1C09BwLh1uDcvaqo0X8x5THKo5mYUq+YgddlvEHx/GyoU89QBoFHShxVTR7kcBZ2sHU8+2ENwFddRyMVYoCJtXL7ZDThwJUQAIFMooVG97mbi13Qa0DHSyZ9bPaiGE5pT4XYViczRp0mn4WtzJmcqNCVrVhR924wbrH1pWxzE2VrthNWfiEwQj+Yg+4qZWoWyJUBxHE3AMn3V6A1wTkblMKp2IiKpUsRP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6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“A Dip in the Pool”</vt:lpstr>
      <vt:lpstr>Questions due by the beginning of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Dip in the Pool”</dc:title>
  <dc:creator>Administrator</dc:creator>
  <cp:lastModifiedBy>Administrator</cp:lastModifiedBy>
  <cp:revision>3</cp:revision>
  <dcterms:created xsi:type="dcterms:W3CDTF">2013-10-01T14:09:30Z</dcterms:created>
  <dcterms:modified xsi:type="dcterms:W3CDTF">2014-10-31T15:02:34Z</dcterms:modified>
</cp:coreProperties>
</file>